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 KEI TAWH OM KHAWM 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13343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tum zo a,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ding a dang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in.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04717" y="6156101"/>
            <a:ext cx="2487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manlang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ka  mu ta,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21971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ze-etna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maw?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omkhawm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</a:t>
            </a:r>
          </a:p>
          <a:p>
            <a:pPr marL="0" indent="0">
              <a:buNone/>
            </a:pP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13343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Kei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pi,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zo ding hi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13343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in, 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van lam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696091" y="6156101"/>
            <a:ext cx="249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20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69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26. KEI TAWH OM KHAWM IN 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2018-12-13T16:59:27Z</dcterms:modified>
</cp:coreProperties>
</file>